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86" r:id="rId4"/>
    <p:sldId id="303" r:id="rId5"/>
    <p:sldId id="287" r:id="rId6"/>
    <p:sldId id="288" r:id="rId7"/>
    <p:sldId id="289" r:id="rId8"/>
    <p:sldId id="290" r:id="rId9"/>
    <p:sldId id="291" r:id="rId10"/>
    <p:sldId id="292" r:id="rId11"/>
    <p:sldId id="294" r:id="rId12"/>
    <p:sldId id="293" r:id="rId13"/>
    <p:sldId id="295" r:id="rId14"/>
    <p:sldId id="296" r:id="rId15"/>
    <p:sldId id="297" r:id="rId16"/>
    <p:sldId id="299" r:id="rId17"/>
    <p:sldId id="298" r:id="rId18"/>
    <p:sldId id="300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Neural networks– Perceptron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C81D16C-9BBB-4710-8D6F-382AA8C9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58" y="792480"/>
            <a:ext cx="10254883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2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8CCB953-B453-490F-B021-B13F9034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714DC940-42C1-4A6E-937D-EC5A310DB019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Layers with neurons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3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82B1E16-2CB7-4077-A7A4-0AC5A5DF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ECD49BCA-8229-480B-ADAD-7B7C215992FD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Layers with neurons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8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ACAC50F-8896-46D7-B8FB-B99AE76A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2195512"/>
            <a:ext cx="5438775" cy="2466975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5DA35C3D-DAD2-4BCD-9ACA-5E482955937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Cost function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40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FCB1BB5-A59F-42D6-9175-1DFB906A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  <p:sp>
        <p:nvSpPr>
          <p:cNvPr id="5" name="Google Shape;95;ga8b485b1ff_0_256">
            <a:extLst>
              <a:ext uri="{FF2B5EF4-FFF2-40B4-BE49-F238E27FC236}">
                <a16:creationId xmlns:a16="http://schemas.microsoft.com/office/drawing/2014/main" id="{9330AAD8-C1A6-4BD4-A146-1D21BF39BEDF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Cost function – example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917117C-96A1-4884-BF67-DDC5E075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443037"/>
            <a:ext cx="5962650" cy="3971925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3BA58BDD-5B07-4227-AEA1-25BDD5EF7DBF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Cost function – example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705834B-0B0A-43BB-AAF6-7BC50945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03" y="0"/>
            <a:ext cx="8458434" cy="685800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B2064384-6338-4C4C-A87C-BE4C8213C661}"/>
              </a:ext>
            </a:extLst>
          </p:cNvPr>
          <p:cNvSpPr txBox="1">
            <a:spLocks/>
          </p:cNvSpPr>
          <p:nvPr/>
        </p:nvSpPr>
        <p:spPr>
          <a:xfrm>
            <a:off x="474980" y="229130"/>
            <a:ext cx="2722763" cy="542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sz="3600" dirty="0">
                <a:solidFill>
                  <a:srgbClr val="FF0000"/>
                </a:solidFill>
              </a:rPr>
              <a:t>Cost function  and Optimizer</a:t>
            </a:r>
            <a:endParaRPr lang="en-GB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05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6434D3A-A9D6-4898-9D4A-DAA5DFA1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8B23235-24C9-4857-8822-3EE180C9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0A7E546F-DC73-4D79-88BC-2771362B7D67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Backpropagation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Google Shape;95;ga8b485b1ff_0_256">
            <a:extLst>
              <a:ext uri="{FF2B5EF4-FFF2-40B4-BE49-F238E27FC236}">
                <a16:creationId xmlns:a16="http://schemas.microsoft.com/office/drawing/2014/main" id="{A2B051F4-877B-490F-8E99-AF90AE67B0CF}"/>
              </a:ext>
            </a:extLst>
          </p:cNvPr>
          <p:cNvSpPr txBox="1">
            <a:spLocks/>
          </p:cNvSpPr>
          <p:nvPr/>
        </p:nvSpPr>
        <p:spPr>
          <a:xfrm>
            <a:off x="9032240" y="4085380"/>
            <a:ext cx="2722763" cy="177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sz="2400" dirty="0">
                <a:solidFill>
                  <a:srgbClr val="FF0000"/>
                </a:solidFill>
              </a:rPr>
              <a:t>Vanishing gradient</a:t>
            </a:r>
          </a:p>
          <a:p>
            <a:pPr>
              <a:buClr>
                <a:srgbClr val="FF0000"/>
              </a:buClr>
              <a:buSzPts val="4400"/>
            </a:pPr>
            <a:r>
              <a:rPr lang="en-GB" sz="2400" dirty="0">
                <a:solidFill>
                  <a:srgbClr val="FF0000"/>
                </a:solidFill>
              </a:rPr>
              <a:t>and</a:t>
            </a:r>
          </a:p>
          <a:p>
            <a:pPr>
              <a:buClr>
                <a:srgbClr val="FF0000"/>
              </a:buClr>
              <a:buSzPts val="4400"/>
            </a:pPr>
            <a:r>
              <a:rPr lang="en-GB" sz="2400" dirty="0">
                <a:solidFill>
                  <a:srgbClr val="FF0000"/>
                </a:solidFill>
              </a:rPr>
              <a:t>Exploiting gradient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6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9D34DE9-76A2-480D-97B2-3FEC71F6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393062"/>
            <a:ext cx="6492240" cy="4826204"/>
          </a:xfrm>
          <a:prstGeom prst="rect">
            <a:avLst/>
          </a:prstGeom>
        </p:spPr>
      </p:pic>
      <p:sp>
        <p:nvSpPr>
          <p:cNvPr id="6" name="Google Shape;95;ga8b485b1ff_0_256">
            <a:extLst>
              <a:ext uri="{FF2B5EF4-FFF2-40B4-BE49-F238E27FC236}">
                <a16:creationId xmlns:a16="http://schemas.microsoft.com/office/drawing/2014/main" id="{86786F98-7252-418A-9E86-438C7F4E3C0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Neuron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9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E32B4FAC-BB9A-4AEE-B24F-90D6BAF3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75" y="1835702"/>
            <a:ext cx="8049108" cy="3965658"/>
          </a:xfrm>
          <a:prstGeom prst="rect">
            <a:avLst/>
          </a:prstGeom>
        </p:spPr>
      </p:pic>
      <p:sp>
        <p:nvSpPr>
          <p:cNvPr id="8" name="Google Shape;95;ga8b485b1ff_0_256">
            <a:extLst>
              <a:ext uri="{FF2B5EF4-FFF2-40B4-BE49-F238E27FC236}">
                <a16:creationId xmlns:a16="http://schemas.microsoft.com/office/drawing/2014/main" id="{BE4C25B8-0F96-4C74-8633-CAC526B2F220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Perceptron = 1 Neuron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2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E878F9FC-E173-449F-A0EF-BE97642C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6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896B3E0-3150-4807-8F75-754403D7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29" y="548640"/>
            <a:ext cx="9177341" cy="59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EF1C9428-1146-4C12-82FB-3163964A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18" y="1371600"/>
            <a:ext cx="10557414" cy="2868975"/>
          </a:xfrm>
          <a:prstGeom prst="rect">
            <a:avLst/>
          </a:prstGeom>
        </p:spPr>
      </p:pic>
      <p:sp>
        <p:nvSpPr>
          <p:cNvPr id="4" name="Google Shape;95;ga8b485b1ff_0_256">
            <a:extLst>
              <a:ext uri="{FF2B5EF4-FFF2-40B4-BE49-F238E27FC236}">
                <a16:creationId xmlns:a16="http://schemas.microsoft.com/office/drawing/2014/main" id="{73E7E710-E50E-4EF4-A323-FFCA0585F912}"/>
              </a:ext>
            </a:extLst>
          </p:cNvPr>
          <p:cNvSpPr txBox="1">
            <a:spLocks/>
          </p:cNvSpPr>
          <p:nvPr/>
        </p:nvSpPr>
        <p:spPr>
          <a:xfrm>
            <a:off x="891540" y="168170"/>
            <a:ext cx="10408920" cy="143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n-GB" dirty="0">
                <a:solidFill>
                  <a:srgbClr val="FF0000"/>
                </a:solidFill>
              </a:rPr>
              <a:t>Activation function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5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4922E68-597B-4BCC-98A3-8C2AF761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55" y="291059"/>
            <a:ext cx="8882079" cy="41593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44DBA1-EB49-4AF6-9ACF-BF0CF4DA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08" y="4643742"/>
            <a:ext cx="10900184" cy="832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93130F-DDB0-4C18-BFB3-CEEDD965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8" y="5723505"/>
            <a:ext cx="10900184" cy="77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72A72C-2A4F-4C93-B76B-9BD98973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8" y="369576"/>
            <a:ext cx="9607083" cy="5088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203A777-550A-4F8C-8C8A-DE46C68C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67" y="5707365"/>
            <a:ext cx="10198265" cy="92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185683D4-8A9B-4769-8817-310BD00C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3124200"/>
            <a:ext cx="6181962" cy="308507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0FCB9DF-0E24-4677-8EF6-1FE66B8A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6" y="548640"/>
            <a:ext cx="11391388" cy="21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38</Words>
  <Application>Microsoft Office PowerPoint</Application>
  <PresentationFormat>Panorámica</PresentationFormat>
  <Paragraphs>15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Neural networks– Perceptron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networks– Perceptron</dc:title>
  <dc:creator>Gabriel VT</dc:creator>
  <cp:lastModifiedBy>Alberto Romero Vázquez</cp:lastModifiedBy>
  <cp:revision>7</cp:revision>
  <dcterms:created xsi:type="dcterms:W3CDTF">2020-05-12T19:48:30Z</dcterms:created>
  <dcterms:modified xsi:type="dcterms:W3CDTF">2021-02-05T15:13:24Z</dcterms:modified>
</cp:coreProperties>
</file>